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8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960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58AAD-A141-4D93-8C50-1FF0947AC07B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6E5B8-0FBE-4FF7-9270-6ADF46E4FDE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roup 260"/>
          <p:cNvGrpSpPr/>
          <p:nvPr/>
        </p:nvGrpSpPr>
        <p:grpSpPr>
          <a:xfrm>
            <a:off x="283565" y="-1107504"/>
            <a:ext cx="9532832" cy="8564014"/>
            <a:chOff x="-40449" y="-1763476"/>
            <a:chExt cx="10356719" cy="9304119"/>
          </a:xfrm>
        </p:grpSpPr>
        <p:sp>
          <p:nvSpPr>
            <p:cNvPr id="73" name="Rectangle 72"/>
            <p:cNvSpPr/>
            <p:nvPr/>
          </p:nvSpPr>
          <p:spPr>
            <a:xfrm>
              <a:off x="-40449" y="-1763476"/>
              <a:ext cx="10111368" cy="930411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950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-16095" y="-1289280"/>
              <a:ext cx="10332365" cy="8829923"/>
              <a:chOff x="313861" y="-1059878"/>
              <a:chExt cx="7730957" cy="708116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95536" y="2996952"/>
                <a:ext cx="1008112" cy="1656184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619672" y="4365104"/>
                <a:ext cx="576064" cy="57606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051720" y="3933056"/>
                <a:ext cx="1512168" cy="100811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 rot="21088124">
                <a:off x="5795956" y="3478872"/>
                <a:ext cx="1754666" cy="149518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950" dirty="0"/>
                  <a:t>Sports Hall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716016" y="3789040"/>
                <a:ext cx="504056" cy="43204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75" dirty="0"/>
                  <a:t>Day centre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 rot="20915359">
                <a:off x="4767079" y="4511213"/>
                <a:ext cx="792088" cy="5083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950" dirty="0"/>
                  <a:t>sixth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547664" y="2420888"/>
                <a:ext cx="1368152" cy="2880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475656" y="1268760"/>
                <a:ext cx="1440160" cy="36004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15" name="Rectangle 14"/>
              <p:cNvSpPr/>
              <p:nvPr/>
            </p:nvSpPr>
            <p:spPr>
              <a:xfrm rot="19965770">
                <a:off x="1887503" y="1822947"/>
                <a:ext cx="1368152" cy="31895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19965770">
                <a:off x="1880603" y="3053484"/>
                <a:ext cx="2081135" cy="38577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17" name="Rectangle 16"/>
              <p:cNvSpPr/>
              <p:nvPr/>
            </p:nvSpPr>
            <p:spPr>
              <a:xfrm rot="19965770">
                <a:off x="1825459" y="741641"/>
                <a:ext cx="1501144" cy="31895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>
                <a:off x="1907704" y="1844824"/>
                <a:ext cx="1080120" cy="576064"/>
              </a:xfrm>
              <a:prstGeom prst="triangle">
                <a:avLst>
                  <a:gd name="adj" fmla="val 10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950" dirty="0"/>
                  <a:t>HD</a:t>
                </a:r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>
                <a:off x="1835696" y="764704"/>
                <a:ext cx="1080120" cy="576064"/>
              </a:xfrm>
              <a:prstGeom prst="triangle">
                <a:avLst>
                  <a:gd name="adj" fmla="val 10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950" dirty="0"/>
                  <a:t>EXP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915816" y="1268760"/>
                <a:ext cx="360040" cy="64807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22" name="Isosceles Triangle 21"/>
              <p:cNvSpPr/>
              <p:nvPr/>
            </p:nvSpPr>
            <p:spPr>
              <a:xfrm>
                <a:off x="1907704" y="3356992"/>
                <a:ext cx="1080120" cy="576064"/>
              </a:xfrm>
              <a:prstGeom prst="triangle">
                <a:avLst>
                  <a:gd name="adj" fmla="val 10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23" name="Isosceles Triangle 22"/>
              <p:cNvSpPr/>
              <p:nvPr/>
            </p:nvSpPr>
            <p:spPr>
              <a:xfrm flipH="1" flipV="1">
                <a:off x="2915816" y="2636912"/>
                <a:ext cx="1071736" cy="567680"/>
              </a:xfrm>
              <a:prstGeom prst="triangle">
                <a:avLst>
                  <a:gd name="adj" fmla="val 10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987824" y="3645024"/>
                <a:ext cx="576064" cy="2880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95536" y="1916832"/>
                <a:ext cx="648072" cy="9361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75" dirty="0"/>
                  <a:t>Nursery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043608" y="1916832"/>
                <a:ext cx="216024" cy="43204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27" name="Rectangle 26"/>
              <p:cNvSpPr/>
              <p:nvPr/>
            </p:nvSpPr>
            <p:spPr>
              <a:xfrm rot="20948019">
                <a:off x="5437410" y="-3865"/>
                <a:ext cx="2088232" cy="3268301"/>
              </a:xfrm>
              <a:prstGeom prst="rect">
                <a:avLst/>
              </a:prstGeom>
              <a:solidFill>
                <a:srgbClr val="00B050"/>
              </a:solidFill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9" name="Straight Connector 28"/>
              <p:cNvCxnSpPr>
                <a:cxnSpLocks/>
                <a:stCxn id="27" idx="1"/>
                <a:endCxn id="27" idx="3"/>
              </p:cNvCxnSpPr>
              <p:nvPr/>
            </p:nvCxnSpPr>
            <p:spPr>
              <a:xfrm flipV="1">
                <a:off x="5456132" y="1433451"/>
                <a:ext cx="2050789" cy="393670"/>
              </a:xfrm>
              <a:prstGeom prst="line">
                <a:avLst/>
              </a:pr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/>
              <p:cNvSpPr/>
              <p:nvPr/>
            </p:nvSpPr>
            <p:spPr>
              <a:xfrm rot="20903450">
                <a:off x="5758761" y="34108"/>
                <a:ext cx="864096" cy="432048"/>
              </a:xfrm>
              <a:prstGeom prst="rect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31" name="Rectangle 30"/>
              <p:cNvSpPr/>
              <p:nvPr/>
            </p:nvSpPr>
            <p:spPr>
              <a:xfrm rot="20903450">
                <a:off x="6334825" y="2791443"/>
                <a:ext cx="864096" cy="432048"/>
              </a:xfrm>
              <a:prstGeom prst="rect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6228184" y="1340768"/>
                <a:ext cx="598924" cy="598924"/>
              </a:xfrm>
              <a:prstGeom prst="ellipse">
                <a:avLst/>
              </a:pr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13861" y="-152123"/>
                <a:ext cx="1424234" cy="1122711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 dirty="0"/>
              </a:p>
              <a:p>
                <a:pPr algn="ctr"/>
                <a:endParaRPr lang="en-GB" sz="195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11366" y="1124744"/>
                <a:ext cx="532241" cy="11534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50" dirty="0"/>
                  <a:t>Workshop</a:t>
                </a:r>
                <a:endParaRPr lang="en-GB" sz="975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 rot="20953401">
                <a:off x="2484599" y="-167714"/>
                <a:ext cx="2133323" cy="14295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915816" y="1124743"/>
                <a:ext cx="2000593" cy="16744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283969" y="2276871"/>
                <a:ext cx="936104" cy="214968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2" name="Rectangle 41"/>
              <p:cNvSpPr/>
              <p:nvPr/>
            </p:nvSpPr>
            <p:spPr>
              <a:xfrm rot="19225516">
                <a:off x="2716870" y="347754"/>
                <a:ext cx="2133323" cy="14295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3" name="Rectangle 42"/>
              <p:cNvSpPr/>
              <p:nvPr/>
            </p:nvSpPr>
            <p:spPr>
              <a:xfrm rot="19923362">
                <a:off x="2896954" y="1544248"/>
                <a:ext cx="2133323" cy="14295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4" name="Rectangle 43"/>
              <p:cNvSpPr/>
              <p:nvPr/>
            </p:nvSpPr>
            <p:spPr>
              <a:xfrm rot="4761020">
                <a:off x="2983799" y="1466868"/>
                <a:ext cx="3968487" cy="206268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5" name="Isosceles Triangle 44"/>
              <p:cNvSpPr/>
              <p:nvPr/>
            </p:nvSpPr>
            <p:spPr>
              <a:xfrm>
                <a:off x="4644008" y="2348880"/>
                <a:ext cx="648072" cy="1152128"/>
              </a:xfrm>
              <a:prstGeom prst="triangle">
                <a:avLst>
                  <a:gd name="adj" fmla="val 7090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6" name="Isosceles Triangle 45"/>
              <p:cNvSpPr/>
              <p:nvPr/>
            </p:nvSpPr>
            <p:spPr>
              <a:xfrm rot="14996297">
                <a:off x="3273124" y="2768228"/>
                <a:ext cx="778762" cy="1152128"/>
              </a:xfrm>
              <a:prstGeom prst="triangle">
                <a:avLst>
                  <a:gd name="adj" fmla="val 7090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7" name="Rectangle 46"/>
              <p:cNvSpPr/>
              <p:nvPr/>
            </p:nvSpPr>
            <p:spPr>
              <a:xfrm rot="5400000">
                <a:off x="-912360" y="3036089"/>
                <a:ext cx="4560009" cy="36004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8" name="Rectangle 47"/>
              <p:cNvSpPr/>
              <p:nvPr/>
            </p:nvSpPr>
            <p:spPr>
              <a:xfrm rot="21135130">
                <a:off x="5921607" y="4934316"/>
                <a:ext cx="2066360" cy="465261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7452320" y="5201816"/>
                <a:ext cx="576064" cy="819472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0" name="Rectangle 49"/>
              <p:cNvSpPr/>
              <p:nvPr/>
            </p:nvSpPr>
            <p:spPr>
              <a:xfrm rot="5400000">
                <a:off x="2515749" y="4405133"/>
                <a:ext cx="2168286" cy="216024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2" name="Rectangle 51"/>
              <p:cNvSpPr/>
              <p:nvPr/>
            </p:nvSpPr>
            <p:spPr>
              <a:xfrm rot="21016991">
                <a:off x="5279444" y="3726739"/>
                <a:ext cx="450157" cy="658845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563888" y="3501008"/>
                <a:ext cx="2024270" cy="288032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3" name="Rectangle 52"/>
              <p:cNvSpPr/>
              <p:nvPr/>
            </p:nvSpPr>
            <p:spPr>
              <a:xfrm rot="21171060">
                <a:off x="5313494" y="3620775"/>
                <a:ext cx="792088" cy="39361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4" name="Rectangle 53"/>
              <p:cNvSpPr/>
              <p:nvPr/>
            </p:nvSpPr>
            <p:spPr>
              <a:xfrm rot="21016991">
                <a:off x="5539611" y="4363800"/>
                <a:ext cx="321774" cy="959135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5" name="Isosceles Triangle 54"/>
              <p:cNvSpPr/>
              <p:nvPr/>
            </p:nvSpPr>
            <p:spPr>
              <a:xfrm rot="16200000">
                <a:off x="4788024" y="4653136"/>
                <a:ext cx="576064" cy="1152128"/>
              </a:xfrm>
              <a:prstGeom prst="triangle">
                <a:avLst>
                  <a:gd name="adj" fmla="val 7090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6" name="Rectangle 55"/>
              <p:cNvSpPr/>
              <p:nvPr/>
            </p:nvSpPr>
            <p:spPr>
              <a:xfrm rot="322614">
                <a:off x="4859578" y="5094847"/>
                <a:ext cx="1298034" cy="465261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4211960" y="4653136"/>
                <a:ext cx="504056" cy="504056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8" name="Rectangle 57"/>
              <p:cNvSpPr/>
              <p:nvPr/>
            </p:nvSpPr>
            <p:spPr>
              <a:xfrm rot="4761020">
                <a:off x="6788932" y="3955668"/>
                <a:ext cx="1670039" cy="225611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59" name="Rectangle 58"/>
              <p:cNvSpPr/>
              <p:nvPr/>
            </p:nvSpPr>
            <p:spPr>
              <a:xfrm rot="19923362">
                <a:off x="3262991" y="2733432"/>
                <a:ext cx="1988367" cy="131734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987824" y="3356992"/>
                <a:ext cx="1224136" cy="288032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403648" y="4941168"/>
                <a:ext cx="2232248" cy="14401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139952" y="4149080"/>
                <a:ext cx="576064" cy="43204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707904" y="4797152"/>
                <a:ext cx="936104" cy="14401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3" name="Rectangle 62"/>
              <p:cNvSpPr/>
              <p:nvPr/>
            </p:nvSpPr>
            <p:spPr>
              <a:xfrm rot="4663680">
                <a:off x="4033977" y="4960921"/>
                <a:ext cx="1325971" cy="31501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5" name="Rectangle 64"/>
              <p:cNvSpPr/>
              <p:nvPr/>
            </p:nvSpPr>
            <p:spPr>
              <a:xfrm rot="256884">
                <a:off x="1177027" y="5653637"/>
                <a:ext cx="6867791" cy="18355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1043608" y="2276872"/>
                <a:ext cx="288032" cy="1656184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115616" y="1412776"/>
                <a:ext cx="288032" cy="50405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3275856" y="1124744"/>
                <a:ext cx="288032" cy="819472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87824" y="1916832"/>
                <a:ext cx="360040" cy="50405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915816" y="980728"/>
                <a:ext cx="432048" cy="36004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71" name="Rectangle 70"/>
              <p:cNvSpPr/>
              <p:nvPr/>
            </p:nvSpPr>
            <p:spPr>
              <a:xfrm rot="20926852">
                <a:off x="5087355" y="-1059878"/>
                <a:ext cx="1999321" cy="105273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738096" y="17082"/>
                <a:ext cx="862771" cy="176593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95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726612" y="3851530"/>
                <a:ext cx="907703" cy="57606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300" dirty="0"/>
                  <a:t>Beacon Centre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915816" y="2420888"/>
                <a:ext cx="1368152" cy="2880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950" dirty="0"/>
                  <a:t>C&amp;E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475656" y="3645024"/>
                <a:ext cx="1440160" cy="36004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950" dirty="0"/>
                  <a:t>RES</a:t>
                </a:r>
              </a:p>
            </p:txBody>
          </p:sp>
        </p:grpSp>
        <p:sp>
          <p:nvSpPr>
            <p:cNvPr id="74" name="Rectangle 73"/>
            <p:cNvSpPr/>
            <p:nvPr/>
          </p:nvSpPr>
          <p:spPr>
            <a:xfrm rot="1514951">
              <a:off x="181859" y="6609583"/>
              <a:ext cx="1058619" cy="17958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950"/>
            </a:p>
          </p:txBody>
        </p:sp>
        <p:sp>
          <p:nvSpPr>
            <p:cNvPr id="75" name="Rectangle 74"/>
            <p:cNvSpPr/>
            <p:nvPr/>
          </p:nvSpPr>
          <p:spPr>
            <a:xfrm rot="3602470">
              <a:off x="-135668" y="6234597"/>
              <a:ext cx="565118" cy="14801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95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731188" y="5689178"/>
              <a:ext cx="1058619" cy="4489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950" dirty="0"/>
                <a:t>Venue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 rot="20829571">
              <a:off x="6958136" y="-593943"/>
              <a:ext cx="1547412" cy="3924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950" dirty="0">
                  <a:solidFill>
                    <a:schemeClr val="bg1"/>
                  </a:solidFill>
                </a:rPr>
                <a:t>Tennis Courts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91380" y="4344485"/>
              <a:ext cx="866141" cy="10365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1"/>
                  </a:solidFill>
                </a:rPr>
                <a:t>Car  Park B – </a:t>
              </a:r>
              <a:r>
                <a:rPr lang="en-GB" sz="1400" dirty="0">
                  <a:solidFill>
                    <a:srgbClr val="FFC000"/>
                  </a:solidFill>
                </a:rPr>
                <a:t>Waiting Area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 rot="21154755">
              <a:off x="7601459" y="6182619"/>
              <a:ext cx="2598430" cy="568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1"/>
                  </a:solidFill>
                </a:rPr>
                <a:t>Car  Park A – </a:t>
              </a:r>
              <a:r>
                <a:rPr lang="en-GB" sz="1400" dirty="0">
                  <a:solidFill>
                    <a:srgbClr val="FFC000"/>
                  </a:solidFill>
                </a:rPr>
                <a:t>Drop off and collect only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flipH="1">
              <a:off x="2019902" y="550836"/>
              <a:ext cx="1828528" cy="88401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 flipV="1">
              <a:off x="3810493" y="535492"/>
              <a:ext cx="188317" cy="34983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V="1">
              <a:off x="3436696" y="881304"/>
              <a:ext cx="595819" cy="2976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cxnSpLocks/>
              <a:stCxn id="19" idx="3"/>
            </p:cNvCxnSpPr>
            <p:nvPr/>
          </p:nvCxnSpPr>
          <p:spPr>
            <a:xfrm flipH="1" flipV="1">
              <a:off x="3438484" y="1155850"/>
              <a:ext cx="22913" cy="54837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cxnSpLocks/>
              <a:endCxn id="19" idx="3"/>
            </p:cNvCxnSpPr>
            <p:nvPr/>
          </p:nvCxnSpPr>
          <p:spPr>
            <a:xfrm flipH="1" flipV="1">
              <a:off x="3461397" y="1704227"/>
              <a:ext cx="481191" cy="677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 flipV="1">
              <a:off x="3925991" y="1699735"/>
              <a:ext cx="27738" cy="75132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3559711" y="2436024"/>
              <a:ext cx="380794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cxnSpLocks/>
              <a:stCxn id="18" idx="3"/>
            </p:cNvCxnSpPr>
            <p:nvPr/>
          </p:nvCxnSpPr>
          <p:spPr>
            <a:xfrm flipH="1" flipV="1">
              <a:off x="3550886" y="2406063"/>
              <a:ext cx="6749" cy="64502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2038866" y="1423470"/>
              <a:ext cx="69298" cy="16863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cxnSpLocks/>
            </p:cNvCxnSpPr>
            <p:nvPr/>
          </p:nvCxnSpPr>
          <p:spPr>
            <a:xfrm flipH="1">
              <a:off x="1829211" y="1610746"/>
              <a:ext cx="311757" cy="483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H="1" flipV="1">
              <a:off x="1854081" y="1611243"/>
              <a:ext cx="9505" cy="48080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cxnSpLocks/>
            </p:cNvCxnSpPr>
            <p:nvPr/>
          </p:nvCxnSpPr>
          <p:spPr>
            <a:xfrm flipH="1" flipV="1">
              <a:off x="1805753" y="2052912"/>
              <a:ext cx="1652128" cy="592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V="1">
              <a:off x="2087689" y="2058837"/>
              <a:ext cx="1366003" cy="65886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 flipV="1">
              <a:off x="2090857" y="2692042"/>
              <a:ext cx="167097" cy="299985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2146061" y="2974411"/>
              <a:ext cx="135067" cy="690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cxnSpLocks/>
            </p:cNvCxnSpPr>
            <p:nvPr/>
          </p:nvCxnSpPr>
          <p:spPr>
            <a:xfrm flipH="1">
              <a:off x="1867559" y="3036305"/>
              <a:ext cx="276539" cy="18755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flipH="1" flipV="1">
              <a:off x="1857347" y="3021884"/>
              <a:ext cx="5393" cy="37565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cxnSpLocks/>
            </p:cNvCxnSpPr>
            <p:nvPr/>
          </p:nvCxnSpPr>
          <p:spPr>
            <a:xfrm flipH="1">
              <a:off x="1872968" y="3381514"/>
              <a:ext cx="1598245" cy="292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flipV="1">
              <a:off x="3488340" y="3358212"/>
              <a:ext cx="0" cy="46612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V="1">
              <a:off x="2130090" y="3797530"/>
              <a:ext cx="1359737" cy="66681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 flipV="1">
              <a:off x="2147337" y="4447253"/>
              <a:ext cx="48790" cy="13921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cxnSpLocks/>
            </p:cNvCxnSpPr>
            <p:nvPr/>
          </p:nvCxnSpPr>
          <p:spPr>
            <a:xfrm flipV="1">
              <a:off x="1722435" y="4581507"/>
              <a:ext cx="484568" cy="10195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V="1">
              <a:off x="1722435" y="4559899"/>
              <a:ext cx="0" cy="46612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cxnSpLocks/>
            </p:cNvCxnSpPr>
            <p:nvPr/>
          </p:nvCxnSpPr>
          <p:spPr>
            <a:xfrm flipH="1">
              <a:off x="1708355" y="5007059"/>
              <a:ext cx="1549690" cy="1747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cxnSpLocks/>
            </p:cNvCxnSpPr>
            <p:nvPr/>
          </p:nvCxnSpPr>
          <p:spPr>
            <a:xfrm flipH="1" flipV="1">
              <a:off x="3261171" y="5001644"/>
              <a:ext cx="27261" cy="487402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>
              <a:cxnSpLocks/>
            </p:cNvCxnSpPr>
            <p:nvPr/>
          </p:nvCxnSpPr>
          <p:spPr>
            <a:xfrm>
              <a:off x="1722435" y="5475449"/>
              <a:ext cx="1573184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H="1" flipV="1">
              <a:off x="1746073" y="5470093"/>
              <a:ext cx="1117" cy="70720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1731188" y="6169740"/>
              <a:ext cx="2500940" cy="1512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flipH="1">
              <a:off x="4220427" y="4583989"/>
              <a:ext cx="316" cy="158575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3568104" y="4573756"/>
              <a:ext cx="677426" cy="87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cxnSpLocks/>
              <a:stCxn id="22" idx="0"/>
            </p:cNvCxnSpPr>
            <p:nvPr/>
          </p:nvCxnSpPr>
          <p:spPr>
            <a:xfrm flipH="1">
              <a:off x="3555831" y="4218374"/>
              <a:ext cx="1803" cy="38855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flipV="1">
              <a:off x="3529030" y="4229509"/>
              <a:ext cx="239667" cy="378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flipV="1">
              <a:off x="3737845" y="3630056"/>
              <a:ext cx="1044356" cy="59622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H="1" flipV="1">
              <a:off x="4645677" y="3416242"/>
              <a:ext cx="163866" cy="23306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flipH="1" flipV="1">
              <a:off x="4635830" y="3428411"/>
              <a:ext cx="639783" cy="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flipH="1" flipV="1">
              <a:off x="5284995" y="3048812"/>
              <a:ext cx="5186" cy="391312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H="1" flipV="1">
              <a:off x="3559599" y="3022077"/>
              <a:ext cx="1758955" cy="1423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flipH="1">
              <a:off x="4550375" y="4824862"/>
              <a:ext cx="1" cy="74037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6" name="Rectangle 215"/>
            <p:cNvSpPr/>
            <p:nvPr/>
          </p:nvSpPr>
          <p:spPr>
            <a:xfrm rot="20915359">
              <a:off x="6224752" y="5381018"/>
              <a:ext cx="620940" cy="30372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950" dirty="0"/>
            </a:p>
          </p:txBody>
        </p:sp>
        <p:cxnSp>
          <p:nvCxnSpPr>
            <p:cNvPr id="190" name="Straight Connector 189"/>
            <p:cNvCxnSpPr/>
            <p:nvPr/>
          </p:nvCxnSpPr>
          <p:spPr>
            <a:xfrm>
              <a:off x="4533189" y="5565240"/>
              <a:ext cx="583241" cy="810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H="1">
              <a:off x="5100069" y="5562597"/>
              <a:ext cx="1" cy="182225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flipV="1">
              <a:off x="5081086" y="5728338"/>
              <a:ext cx="401314" cy="1140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cxnSpLocks/>
            </p:cNvCxnSpPr>
            <p:nvPr/>
          </p:nvCxnSpPr>
          <p:spPr>
            <a:xfrm flipH="1">
              <a:off x="5479889" y="5176770"/>
              <a:ext cx="6626" cy="56420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>
              <a:cxnSpLocks/>
              <a:endCxn id="9" idx="3"/>
            </p:cNvCxnSpPr>
            <p:nvPr/>
          </p:nvCxnSpPr>
          <p:spPr>
            <a:xfrm>
              <a:off x="5756075" y="4841489"/>
              <a:ext cx="2083" cy="35271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flipH="1">
              <a:off x="5479888" y="5177006"/>
              <a:ext cx="275494" cy="1028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4532518" y="4834981"/>
              <a:ext cx="1238597" cy="650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5" name="Rectangle 214"/>
            <p:cNvSpPr/>
            <p:nvPr/>
          </p:nvSpPr>
          <p:spPr>
            <a:xfrm rot="5400000">
              <a:off x="5101294" y="5603352"/>
              <a:ext cx="1167283" cy="36483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950"/>
            </a:p>
          </p:txBody>
        </p:sp>
        <p:cxnSp>
          <p:nvCxnSpPr>
            <p:cNvPr id="217" name="Straight Connector 216"/>
            <p:cNvCxnSpPr/>
            <p:nvPr/>
          </p:nvCxnSpPr>
          <p:spPr>
            <a:xfrm>
              <a:off x="6798899" y="5295868"/>
              <a:ext cx="176068" cy="90915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5929587" y="5745501"/>
              <a:ext cx="117068" cy="623912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flipH="1">
              <a:off x="6055811" y="6197402"/>
              <a:ext cx="918598" cy="14838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flipH="1">
              <a:off x="6198685" y="5313720"/>
              <a:ext cx="591705" cy="10608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6214741" y="5411322"/>
              <a:ext cx="49947" cy="27785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flipH="1">
              <a:off x="5912998" y="5668142"/>
              <a:ext cx="360198" cy="7600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5887468" y="4751403"/>
              <a:ext cx="1" cy="52189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>
              <a:off x="5873211" y="5269578"/>
              <a:ext cx="657045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>
              <a:off x="6531792" y="4757119"/>
              <a:ext cx="1638" cy="53143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flipH="1">
              <a:off x="5895940" y="4774044"/>
              <a:ext cx="653548" cy="445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6639335" y="4617166"/>
              <a:ext cx="64137" cy="45590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>
              <a:cxnSpLocks/>
              <a:endCxn id="53" idx="2"/>
            </p:cNvCxnSpPr>
            <p:nvPr/>
          </p:nvCxnSpPr>
          <p:spPr>
            <a:xfrm flipV="1">
              <a:off x="6694427" y="5036209"/>
              <a:ext cx="533494" cy="53375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>
              <a:off x="7236366" y="5008432"/>
              <a:ext cx="218463" cy="134879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flipV="1">
              <a:off x="7453575" y="6048342"/>
              <a:ext cx="2329583" cy="302842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>
              <a:off x="9430240" y="4210468"/>
              <a:ext cx="355716" cy="184821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flipV="1">
              <a:off x="6628424" y="4225320"/>
              <a:ext cx="2798106" cy="408382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flipV="1">
              <a:off x="956915" y="2871510"/>
              <a:ext cx="2292" cy="71832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>
              <a:cxnSpLocks/>
              <a:endCxn id="66" idx="0"/>
            </p:cNvCxnSpPr>
            <p:nvPr/>
          </p:nvCxnSpPr>
          <p:spPr>
            <a:xfrm>
              <a:off x="926091" y="2866868"/>
              <a:ext cx="225591" cy="464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cxnSpLocks/>
              <a:stCxn id="66" idx="0"/>
            </p:cNvCxnSpPr>
            <p:nvPr/>
          </p:nvCxnSpPr>
          <p:spPr>
            <a:xfrm flipV="1">
              <a:off x="1151684" y="2422122"/>
              <a:ext cx="1370" cy="449386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 flipV="1">
              <a:off x="112013" y="2394732"/>
              <a:ext cx="2292" cy="1191033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flipH="1" flipV="1">
              <a:off x="128530" y="2412836"/>
              <a:ext cx="1036970" cy="18575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>
              <a:off x="88580" y="3571500"/>
              <a:ext cx="867743" cy="5693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flipV="1">
              <a:off x="257515" y="1424478"/>
              <a:ext cx="2477" cy="190153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flipV="1">
              <a:off x="939839" y="1442227"/>
              <a:ext cx="7778" cy="16852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 flipH="1" flipV="1">
              <a:off x="251724" y="1593998"/>
              <a:ext cx="703618" cy="146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 flipH="1" flipV="1">
              <a:off x="236222" y="1415689"/>
              <a:ext cx="721540" cy="1796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DD2BE49-42B5-423C-B355-88B9AAE436E1}"/>
              </a:ext>
            </a:extLst>
          </p:cNvPr>
          <p:cNvSpPr/>
          <p:nvPr/>
        </p:nvSpPr>
        <p:spPr>
          <a:xfrm>
            <a:off x="1556698" y="1700808"/>
            <a:ext cx="621406" cy="2878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D17B55C-2B69-456C-BE63-75D9E3BCBF5E}"/>
              </a:ext>
            </a:extLst>
          </p:cNvPr>
          <p:cNvSpPr/>
          <p:nvPr/>
        </p:nvSpPr>
        <p:spPr>
          <a:xfrm rot="20017253">
            <a:off x="1982097" y="1241302"/>
            <a:ext cx="2085450" cy="1557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33C0B87E-BD99-4508-B8B8-5661BED186B3}"/>
              </a:ext>
            </a:extLst>
          </p:cNvPr>
          <p:cNvSpPr/>
          <p:nvPr/>
        </p:nvSpPr>
        <p:spPr>
          <a:xfrm rot="3704163">
            <a:off x="3750205" y="1068489"/>
            <a:ext cx="551295" cy="1649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FA3954E6-54DB-4A2F-AB33-1538022121FA}"/>
              </a:ext>
            </a:extLst>
          </p:cNvPr>
          <p:cNvSpPr/>
          <p:nvPr/>
        </p:nvSpPr>
        <p:spPr>
          <a:xfrm rot="20155655">
            <a:off x="3518484" y="1502616"/>
            <a:ext cx="551295" cy="1649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17162A98-A73A-41B5-85EB-ABD635BA52BA}"/>
              </a:ext>
            </a:extLst>
          </p:cNvPr>
          <p:cNvSpPr/>
          <p:nvPr/>
        </p:nvSpPr>
        <p:spPr>
          <a:xfrm>
            <a:off x="4032520" y="3107820"/>
            <a:ext cx="2062433" cy="17716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95F7D2E9-99E9-48FB-AB55-6A3F8DDF5D3D}"/>
              </a:ext>
            </a:extLst>
          </p:cNvPr>
          <p:cNvSpPr/>
          <p:nvPr/>
        </p:nvSpPr>
        <p:spPr>
          <a:xfrm rot="21058367">
            <a:off x="6700755" y="4356743"/>
            <a:ext cx="2527303" cy="1698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BEEA198A-5235-4FF3-B770-E2370C246B90}"/>
              </a:ext>
            </a:extLst>
          </p:cNvPr>
          <p:cNvSpPr/>
          <p:nvPr/>
        </p:nvSpPr>
        <p:spPr>
          <a:xfrm>
            <a:off x="4468343" y="4614492"/>
            <a:ext cx="1232873" cy="33059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F3D68930-0694-4C17-8255-50BAE28EAEBA}"/>
              </a:ext>
            </a:extLst>
          </p:cNvPr>
          <p:cNvSpPr/>
          <p:nvPr/>
        </p:nvSpPr>
        <p:spPr>
          <a:xfrm rot="20017253">
            <a:off x="2097441" y="4192207"/>
            <a:ext cx="1481423" cy="140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74667615-206F-45CB-8D76-DCB44A774E56}"/>
              </a:ext>
            </a:extLst>
          </p:cNvPr>
          <p:cNvSpPr/>
          <p:nvPr/>
        </p:nvSpPr>
        <p:spPr>
          <a:xfrm rot="20017253">
            <a:off x="1706444" y="2742665"/>
            <a:ext cx="1481423" cy="140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4391AEE5-F16B-413E-8941-791A0B91BC1C}"/>
              </a:ext>
            </a:extLst>
          </p:cNvPr>
          <p:cNvSpPr/>
          <p:nvPr/>
        </p:nvSpPr>
        <p:spPr>
          <a:xfrm>
            <a:off x="1599196" y="2420929"/>
            <a:ext cx="1481423" cy="140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A8C1774E-DED2-4502-BC9C-F54B6BC72170}"/>
              </a:ext>
            </a:extLst>
          </p:cNvPr>
          <p:cNvSpPr/>
          <p:nvPr/>
        </p:nvSpPr>
        <p:spPr>
          <a:xfrm>
            <a:off x="1827636" y="3667801"/>
            <a:ext cx="1676464" cy="10459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FF908559-F952-4CF4-993F-1F329FDEF593}"/>
              </a:ext>
            </a:extLst>
          </p:cNvPr>
          <p:cNvSpPr/>
          <p:nvPr/>
        </p:nvSpPr>
        <p:spPr>
          <a:xfrm>
            <a:off x="1168894" y="4621908"/>
            <a:ext cx="1099222" cy="10539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05A742BE-CB5D-4C55-9847-7031EF464C4F}"/>
              </a:ext>
            </a:extLst>
          </p:cNvPr>
          <p:cNvSpPr/>
          <p:nvPr/>
        </p:nvSpPr>
        <p:spPr>
          <a:xfrm>
            <a:off x="2122329" y="3689160"/>
            <a:ext cx="162092" cy="98638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49B16DF2-2329-47BE-AEAC-5EACF14CA5F5}"/>
              </a:ext>
            </a:extLst>
          </p:cNvPr>
          <p:cNvSpPr/>
          <p:nvPr/>
        </p:nvSpPr>
        <p:spPr>
          <a:xfrm>
            <a:off x="3347630" y="3740579"/>
            <a:ext cx="149931" cy="2439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036E2ACF-9E3E-421D-993C-5B71A8A22B77}"/>
              </a:ext>
            </a:extLst>
          </p:cNvPr>
          <p:cNvSpPr/>
          <p:nvPr/>
        </p:nvSpPr>
        <p:spPr>
          <a:xfrm>
            <a:off x="5217626" y="3300122"/>
            <a:ext cx="143794" cy="42749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7E13AF20-52A1-44F3-94C6-282B04EA0250}"/>
              </a:ext>
            </a:extLst>
          </p:cNvPr>
          <p:cNvSpPr/>
          <p:nvPr/>
        </p:nvSpPr>
        <p:spPr>
          <a:xfrm>
            <a:off x="1795627" y="5157192"/>
            <a:ext cx="1503898" cy="3776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CC31FD34-3345-4342-BA8F-3296507E2555}"/>
              </a:ext>
            </a:extLst>
          </p:cNvPr>
          <p:cNvSpPr/>
          <p:nvPr/>
        </p:nvSpPr>
        <p:spPr>
          <a:xfrm>
            <a:off x="1327992" y="4616697"/>
            <a:ext cx="566686" cy="91189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B49DC9DB-AF17-4A2C-9481-986A4053732F}"/>
              </a:ext>
            </a:extLst>
          </p:cNvPr>
          <p:cNvCxnSpPr>
            <a:cxnSpLocks/>
          </p:cNvCxnSpPr>
          <p:nvPr/>
        </p:nvCxnSpPr>
        <p:spPr>
          <a:xfrm flipH="1" flipV="1">
            <a:off x="2281406" y="5152002"/>
            <a:ext cx="7980" cy="38775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E350F7F-955B-45CF-9D61-62786DA31D0A}"/>
              </a:ext>
            </a:extLst>
          </p:cNvPr>
          <p:cNvSpPr/>
          <p:nvPr/>
        </p:nvSpPr>
        <p:spPr>
          <a:xfrm rot="20017253">
            <a:off x="1770487" y="3095428"/>
            <a:ext cx="498542" cy="140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0DD4BFE-050B-4A24-B465-018D5B0647CD}"/>
              </a:ext>
            </a:extLst>
          </p:cNvPr>
          <p:cNvSpPr/>
          <p:nvPr/>
        </p:nvSpPr>
        <p:spPr>
          <a:xfrm rot="21372348">
            <a:off x="1798974" y="3153507"/>
            <a:ext cx="498542" cy="1595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B04C0BB-BBE0-4375-B652-0453E0AD92B1}"/>
              </a:ext>
            </a:extLst>
          </p:cNvPr>
          <p:cNvSpPr/>
          <p:nvPr/>
        </p:nvSpPr>
        <p:spPr>
          <a:xfrm>
            <a:off x="1809242" y="1988628"/>
            <a:ext cx="203522" cy="262313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3CDBAD30-82DD-46A8-8BA4-2482BABF411F}"/>
              </a:ext>
            </a:extLst>
          </p:cNvPr>
          <p:cNvCxnSpPr>
            <a:cxnSpLocks/>
          </p:cNvCxnSpPr>
          <p:nvPr/>
        </p:nvCxnSpPr>
        <p:spPr>
          <a:xfrm flipH="1" flipV="1">
            <a:off x="1836417" y="1659476"/>
            <a:ext cx="1" cy="33449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E2EABB87-C664-49B3-BC0C-9858A2325796}"/>
              </a:ext>
            </a:extLst>
          </p:cNvPr>
          <p:cNvCxnSpPr>
            <a:cxnSpLocks/>
          </p:cNvCxnSpPr>
          <p:nvPr/>
        </p:nvCxnSpPr>
        <p:spPr>
          <a:xfrm flipH="1" flipV="1">
            <a:off x="311864" y="1669002"/>
            <a:ext cx="1744210" cy="62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A0465083-37ED-4AC1-A4B9-57C2CA39FEC1}"/>
              </a:ext>
            </a:extLst>
          </p:cNvPr>
          <p:cNvCxnSpPr>
            <a:cxnSpLocks/>
          </p:cNvCxnSpPr>
          <p:nvPr/>
        </p:nvCxnSpPr>
        <p:spPr>
          <a:xfrm flipH="1">
            <a:off x="309525" y="386695"/>
            <a:ext cx="1764971" cy="41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68C71D90-6A54-4386-A76E-A95F96A06773}"/>
              </a:ext>
            </a:extLst>
          </p:cNvPr>
          <p:cNvCxnSpPr>
            <a:cxnSpLocks/>
          </p:cNvCxnSpPr>
          <p:nvPr/>
        </p:nvCxnSpPr>
        <p:spPr>
          <a:xfrm>
            <a:off x="2058575" y="382266"/>
            <a:ext cx="1233" cy="13082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C1F9F615-6847-4D87-BF0E-948E7DC509A3}"/>
              </a:ext>
            </a:extLst>
          </p:cNvPr>
          <p:cNvCxnSpPr>
            <a:cxnSpLocks/>
          </p:cNvCxnSpPr>
          <p:nvPr/>
        </p:nvCxnSpPr>
        <p:spPr>
          <a:xfrm>
            <a:off x="318475" y="385112"/>
            <a:ext cx="1233" cy="13082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B5422932-9514-4D03-92C9-4FFA07D848A2}"/>
              </a:ext>
            </a:extLst>
          </p:cNvPr>
          <p:cNvCxnSpPr>
            <a:cxnSpLocks/>
            <a:stCxn id="176" idx="3"/>
            <a:endCxn id="176" idx="3"/>
          </p:cNvCxnSpPr>
          <p:nvPr/>
        </p:nvCxnSpPr>
        <p:spPr>
          <a:xfrm>
            <a:off x="1894678" y="5072644"/>
            <a:ext cx="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B2703E72-210E-42F9-98D3-A45582A04F5D}"/>
              </a:ext>
            </a:extLst>
          </p:cNvPr>
          <p:cNvCxnSpPr>
            <a:cxnSpLocks/>
          </p:cNvCxnSpPr>
          <p:nvPr/>
        </p:nvCxnSpPr>
        <p:spPr>
          <a:xfrm flipH="1" flipV="1">
            <a:off x="1839295" y="4988283"/>
            <a:ext cx="58065" cy="13614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5B18E29D-DBB8-472C-8A15-97E8187AE4AF}"/>
              </a:ext>
            </a:extLst>
          </p:cNvPr>
          <p:cNvCxnSpPr>
            <a:cxnSpLocks/>
          </p:cNvCxnSpPr>
          <p:nvPr/>
        </p:nvCxnSpPr>
        <p:spPr>
          <a:xfrm>
            <a:off x="2122329" y="2414952"/>
            <a:ext cx="0" cy="6122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98F61D43-751D-4BF5-842B-271BA2152E86}"/>
              </a:ext>
            </a:extLst>
          </p:cNvPr>
          <p:cNvCxnSpPr>
            <a:cxnSpLocks/>
          </p:cNvCxnSpPr>
          <p:nvPr/>
        </p:nvCxnSpPr>
        <p:spPr>
          <a:xfrm flipV="1">
            <a:off x="2011543" y="3034816"/>
            <a:ext cx="239826" cy="288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2" name="Rectangle 221">
            <a:extLst>
              <a:ext uri="{FF2B5EF4-FFF2-40B4-BE49-F238E27FC236}">
                <a16:creationId xmlns:a16="http://schemas.microsoft.com/office/drawing/2014/main" id="{C3563E14-5B55-4127-9DFA-D9E2A1F39427}"/>
              </a:ext>
            </a:extLst>
          </p:cNvPr>
          <p:cNvSpPr/>
          <p:nvPr/>
        </p:nvSpPr>
        <p:spPr>
          <a:xfrm>
            <a:off x="1896034" y="2419364"/>
            <a:ext cx="203522" cy="5975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BF962A16-A470-4A42-B6EF-F4E098452326}"/>
              </a:ext>
            </a:extLst>
          </p:cNvPr>
          <p:cNvSpPr/>
          <p:nvPr/>
        </p:nvSpPr>
        <p:spPr>
          <a:xfrm flipV="1">
            <a:off x="1976173" y="3776047"/>
            <a:ext cx="141684" cy="6985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6F9ACC67-D6B0-4DF9-82CE-F1AC20755906}"/>
              </a:ext>
            </a:extLst>
          </p:cNvPr>
          <p:cNvCxnSpPr>
            <a:cxnSpLocks/>
          </p:cNvCxnSpPr>
          <p:nvPr/>
        </p:nvCxnSpPr>
        <p:spPr>
          <a:xfrm flipH="1" flipV="1">
            <a:off x="2108876" y="3769176"/>
            <a:ext cx="4964" cy="72272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C1334254-AB90-4818-8A14-CAF8A411715D}"/>
              </a:ext>
            </a:extLst>
          </p:cNvPr>
          <p:cNvCxnSpPr>
            <a:cxnSpLocks/>
          </p:cNvCxnSpPr>
          <p:nvPr/>
        </p:nvCxnSpPr>
        <p:spPr>
          <a:xfrm flipH="1" flipV="1">
            <a:off x="1971144" y="3774200"/>
            <a:ext cx="4964" cy="72272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6DDAEF14-E189-4207-86F8-51811BE24873}"/>
              </a:ext>
            </a:extLst>
          </p:cNvPr>
          <p:cNvCxnSpPr>
            <a:cxnSpLocks/>
          </p:cNvCxnSpPr>
          <p:nvPr/>
        </p:nvCxnSpPr>
        <p:spPr>
          <a:xfrm>
            <a:off x="1960861" y="3789040"/>
            <a:ext cx="165402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FC9BB2B-3CC1-4EFF-A8E9-255AE7801554}"/>
              </a:ext>
            </a:extLst>
          </p:cNvPr>
          <p:cNvCxnSpPr>
            <a:cxnSpLocks/>
          </p:cNvCxnSpPr>
          <p:nvPr/>
        </p:nvCxnSpPr>
        <p:spPr>
          <a:xfrm>
            <a:off x="1960861" y="4474562"/>
            <a:ext cx="165402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E471571D-D341-4480-8D80-2E0DEBEF3A8C}"/>
              </a:ext>
            </a:extLst>
          </p:cNvPr>
          <p:cNvCxnSpPr>
            <a:cxnSpLocks/>
          </p:cNvCxnSpPr>
          <p:nvPr/>
        </p:nvCxnSpPr>
        <p:spPr>
          <a:xfrm>
            <a:off x="2035354" y="3642973"/>
            <a:ext cx="0" cy="12447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6FFFA01E-0538-49E3-AFAC-EEE0BF2A74C3}"/>
              </a:ext>
            </a:extLst>
          </p:cNvPr>
          <p:cNvCxnSpPr>
            <a:cxnSpLocks/>
          </p:cNvCxnSpPr>
          <p:nvPr/>
        </p:nvCxnSpPr>
        <p:spPr>
          <a:xfrm>
            <a:off x="2114346" y="4491901"/>
            <a:ext cx="3511" cy="24086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9595F076-E1E9-4131-A004-8A8D4A705133}"/>
              </a:ext>
            </a:extLst>
          </p:cNvPr>
          <p:cNvCxnSpPr>
            <a:cxnSpLocks/>
          </p:cNvCxnSpPr>
          <p:nvPr/>
        </p:nvCxnSpPr>
        <p:spPr>
          <a:xfrm flipH="1" flipV="1">
            <a:off x="2056075" y="563677"/>
            <a:ext cx="1085935" cy="1104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FAEF982D-70BF-43F8-88A0-619166C8A730}"/>
              </a:ext>
            </a:extLst>
          </p:cNvPr>
          <p:cNvCxnSpPr>
            <a:cxnSpLocks/>
          </p:cNvCxnSpPr>
          <p:nvPr/>
        </p:nvCxnSpPr>
        <p:spPr>
          <a:xfrm flipH="1">
            <a:off x="3110815" y="99950"/>
            <a:ext cx="2615973" cy="47150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15A917E1-5434-4BE5-8C50-40759D5C41B3}"/>
              </a:ext>
            </a:extLst>
          </p:cNvPr>
          <p:cNvCxnSpPr>
            <a:cxnSpLocks/>
          </p:cNvCxnSpPr>
          <p:nvPr/>
        </p:nvCxnSpPr>
        <p:spPr>
          <a:xfrm flipH="1">
            <a:off x="5702432" y="-447315"/>
            <a:ext cx="2915813" cy="5499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9D964551-4A40-4136-B063-2DE0D831B858}"/>
              </a:ext>
            </a:extLst>
          </p:cNvPr>
          <p:cNvCxnSpPr>
            <a:cxnSpLocks/>
          </p:cNvCxnSpPr>
          <p:nvPr/>
        </p:nvCxnSpPr>
        <p:spPr>
          <a:xfrm flipH="1" flipV="1">
            <a:off x="5915146" y="78365"/>
            <a:ext cx="147424" cy="70576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B787FFFC-E785-4C9D-8DE0-2500A20B6387}"/>
              </a:ext>
            </a:extLst>
          </p:cNvPr>
          <p:cNvCxnSpPr>
            <a:cxnSpLocks/>
          </p:cNvCxnSpPr>
          <p:nvPr/>
        </p:nvCxnSpPr>
        <p:spPr>
          <a:xfrm flipV="1">
            <a:off x="6052718" y="258230"/>
            <a:ext cx="2809017" cy="5366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EE3BED60-0041-4B90-B99A-07CD0A060E1E}"/>
              </a:ext>
            </a:extLst>
          </p:cNvPr>
          <p:cNvCxnSpPr>
            <a:cxnSpLocks/>
          </p:cNvCxnSpPr>
          <p:nvPr/>
        </p:nvCxnSpPr>
        <p:spPr>
          <a:xfrm flipH="1" flipV="1">
            <a:off x="8600333" y="-458230"/>
            <a:ext cx="147424" cy="70576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4E62136D-A173-410D-AB1C-57A7FDA8F87A}"/>
              </a:ext>
            </a:extLst>
          </p:cNvPr>
          <p:cNvCxnSpPr>
            <a:cxnSpLocks/>
          </p:cNvCxnSpPr>
          <p:nvPr/>
        </p:nvCxnSpPr>
        <p:spPr>
          <a:xfrm flipH="1" flipV="1">
            <a:off x="6183092" y="763457"/>
            <a:ext cx="749386" cy="37969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8B56CC38-8D6E-4DC4-8E4B-D82B9C4946D8}"/>
              </a:ext>
            </a:extLst>
          </p:cNvPr>
          <p:cNvCxnSpPr>
            <a:cxnSpLocks/>
          </p:cNvCxnSpPr>
          <p:nvPr/>
        </p:nvCxnSpPr>
        <p:spPr>
          <a:xfrm flipV="1">
            <a:off x="6929237" y="4055273"/>
            <a:ext cx="2633364" cy="49541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BE677533-DDC6-44A4-B1DA-8A5119009B1F}"/>
              </a:ext>
            </a:extLst>
          </p:cNvPr>
          <p:cNvCxnSpPr>
            <a:cxnSpLocks/>
          </p:cNvCxnSpPr>
          <p:nvPr/>
        </p:nvCxnSpPr>
        <p:spPr>
          <a:xfrm flipH="1" flipV="1">
            <a:off x="8861735" y="260830"/>
            <a:ext cx="700866" cy="37949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59528979-21EB-48C9-8359-1BAC7C73BD35}"/>
              </a:ext>
            </a:extLst>
          </p:cNvPr>
          <p:cNvCxnSpPr>
            <a:cxnSpLocks/>
          </p:cNvCxnSpPr>
          <p:nvPr/>
        </p:nvCxnSpPr>
        <p:spPr>
          <a:xfrm flipV="1">
            <a:off x="6355661" y="5120554"/>
            <a:ext cx="111889" cy="2169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CBA6B318-190C-4925-94EA-DCDD2F64F14D}"/>
              </a:ext>
            </a:extLst>
          </p:cNvPr>
          <p:cNvCxnSpPr>
            <a:cxnSpLocks/>
          </p:cNvCxnSpPr>
          <p:nvPr/>
        </p:nvCxnSpPr>
        <p:spPr>
          <a:xfrm>
            <a:off x="6330435" y="4824879"/>
            <a:ext cx="76060" cy="5964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9D5668C3-F420-4630-9092-AE550B294368}"/>
              </a:ext>
            </a:extLst>
          </p:cNvPr>
          <p:cNvCxnSpPr>
            <a:cxnSpLocks/>
          </p:cNvCxnSpPr>
          <p:nvPr/>
        </p:nvCxnSpPr>
        <p:spPr>
          <a:xfrm flipV="1">
            <a:off x="4920694" y="4816170"/>
            <a:ext cx="1426678" cy="197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68135E7C-64D9-485F-9BEF-B6927A53C4EB}"/>
              </a:ext>
            </a:extLst>
          </p:cNvPr>
          <p:cNvCxnSpPr>
            <a:cxnSpLocks/>
          </p:cNvCxnSpPr>
          <p:nvPr/>
        </p:nvCxnSpPr>
        <p:spPr>
          <a:xfrm flipH="1">
            <a:off x="4925904" y="4795057"/>
            <a:ext cx="7221" cy="1486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F8E485F9-B587-4D93-864C-0D5E26EA16AF}"/>
              </a:ext>
            </a:extLst>
          </p:cNvPr>
          <p:cNvCxnSpPr>
            <a:cxnSpLocks/>
          </p:cNvCxnSpPr>
          <p:nvPr/>
        </p:nvCxnSpPr>
        <p:spPr>
          <a:xfrm flipH="1">
            <a:off x="5251483" y="4801135"/>
            <a:ext cx="7221" cy="1486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40F411D-F147-4E2C-8F37-3A50FBD5A640}"/>
              </a:ext>
            </a:extLst>
          </p:cNvPr>
          <p:cNvCxnSpPr>
            <a:cxnSpLocks/>
          </p:cNvCxnSpPr>
          <p:nvPr/>
        </p:nvCxnSpPr>
        <p:spPr>
          <a:xfrm flipH="1">
            <a:off x="5616630" y="4810574"/>
            <a:ext cx="7221" cy="1486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37351B78-7A49-4BCE-8A01-A1453FFC19E8}"/>
              </a:ext>
            </a:extLst>
          </p:cNvPr>
          <p:cNvCxnSpPr>
            <a:cxnSpLocks/>
          </p:cNvCxnSpPr>
          <p:nvPr/>
        </p:nvCxnSpPr>
        <p:spPr>
          <a:xfrm>
            <a:off x="8827973" y="4207120"/>
            <a:ext cx="43120" cy="2102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205BE3CD-C456-450F-8E6D-A9F6FE8C41B8}"/>
              </a:ext>
            </a:extLst>
          </p:cNvPr>
          <p:cNvCxnSpPr>
            <a:cxnSpLocks/>
          </p:cNvCxnSpPr>
          <p:nvPr/>
        </p:nvCxnSpPr>
        <p:spPr>
          <a:xfrm flipH="1">
            <a:off x="9300916" y="5847494"/>
            <a:ext cx="279695" cy="376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5569B8EE-DB26-4CEE-AE90-1F6DBE1A48EA}"/>
              </a:ext>
            </a:extLst>
          </p:cNvPr>
          <p:cNvCxnSpPr>
            <a:cxnSpLocks/>
          </p:cNvCxnSpPr>
          <p:nvPr/>
        </p:nvCxnSpPr>
        <p:spPr>
          <a:xfrm flipV="1">
            <a:off x="9562601" y="4008442"/>
            <a:ext cx="0" cy="17716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A23C728-8E92-4ED6-814F-331A58C9AC0D}"/>
              </a:ext>
            </a:extLst>
          </p:cNvPr>
          <p:cNvCxnSpPr>
            <a:cxnSpLocks/>
          </p:cNvCxnSpPr>
          <p:nvPr/>
        </p:nvCxnSpPr>
        <p:spPr>
          <a:xfrm flipH="1">
            <a:off x="5370482" y="5767285"/>
            <a:ext cx="391037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E7189FE-6C40-44EE-8195-13868B8C048A}"/>
              </a:ext>
            </a:extLst>
          </p:cNvPr>
          <p:cNvCxnSpPr>
            <a:cxnSpLocks/>
          </p:cNvCxnSpPr>
          <p:nvPr/>
        </p:nvCxnSpPr>
        <p:spPr>
          <a:xfrm flipH="1">
            <a:off x="4222213" y="5428078"/>
            <a:ext cx="26744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4D30ADFB-E7D9-426D-B121-13ABFE742C42}"/>
              </a:ext>
            </a:extLst>
          </p:cNvPr>
          <p:cNvCxnSpPr>
            <a:cxnSpLocks/>
          </p:cNvCxnSpPr>
          <p:nvPr/>
        </p:nvCxnSpPr>
        <p:spPr>
          <a:xfrm flipH="1" flipV="1">
            <a:off x="1284654" y="1669002"/>
            <a:ext cx="1" cy="106075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C850FF7F-A38D-481F-B48F-77F71E3B833E}"/>
              </a:ext>
            </a:extLst>
          </p:cNvPr>
          <p:cNvCxnSpPr>
            <a:cxnSpLocks/>
          </p:cNvCxnSpPr>
          <p:nvPr/>
        </p:nvCxnSpPr>
        <p:spPr>
          <a:xfrm flipV="1">
            <a:off x="414819" y="3993163"/>
            <a:ext cx="9080" cy="18829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610AB5B0-A32F-401C-A09C-4ECBAE852AF5}"/>
              </a:ext>
            </a:extLst>
          </p:cNvPr>
          <p:cNvCxnSpPr>
            <a:cxnSpLocks/>
          </p:cNvCxnSpPr>
          <p:nvPr/>
        </p:nvCxnSpPr>
        <p:spPr>
          <a:xfrm>
            <a:off x="421333" y="5866326"/>
            <a:ext cx="97737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253A6B76-EA3C-4C54-B95C-A78041B754A5}"/>
              </a:ext>
            </a:extLst>
          </p:cNvPr>
          <p:cNvCxnSpPr>
            <a:cxnSpLocks/>
          </p:cNvCxnSpPr>
          <p:nvPr/>
        </p:nvCxnSpPr>
        <p:spPr>
          <a:xfrm flipV="1">
            <a:off x="406886" y="3984524"/>
            <a:ext cx="793257" cy="205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61D7D274-BFA8-43D1-BF2F-2E2DAFB57624}"/>
              </a:ext>
            </a:extLst>
          </p:cNvPr>
          <p:cNvCxnSpPr>
            <a:cxnSpLocks/>
          </p:cNvCxnSpPr>
          <p:nvPr/>
        </p:nvCxnSpPr>
        <p:spPr>
          <a:xfrm>
            <a:off x="1197453" y="3824014"/>
            <a:ext cx="0" cy="18428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E3A98068-7B69-479A-9B02-E3ECE1BC3B6F}"/>
              </a:ext>
            </a:extLst>
          </p:cNvPr>
          <p:cNvCxnSpPr>
            <a:cxnSpLocks/>
          </p:cNvCxnSpPr>
          <p:nvPr/>
        </p:nvCxnSpPr>
        <p:spPr>
          <a:xfrm>
            <a:off x="1375248" y="5876136"/>
            <a:ext cx="6245" cy="56089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3C63334F-F689-4B75-AA6B-142150B5A0B3}"/>
              </a:ext>
            </a:extLst>
          </p:cNvPr>
          <p:cNvCxnSpPr>
            <a:cxnSpLocks/>
          </p:cNvCxnSpPr>
          <p:nvPr/>
        </p:nvCxnSpPr>
        <p:spPr>
          <a:xfrm flipH="1" flipV="1">
            <a:off x="1357018" y="6165566"/>
            <a:ext cx="571647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5FA4E5B7-1959-40F5-95AF-43A7D8E0E353}"/>
              </a:ext>
            </a:extLst>
          </p:cNvPr>
          <p:cNvCxnSpPr>
            <a:cxnSpLocks/>
          </p:cNvCxnSpPr>
          <p:nvPr/>
        </p:nvCxnSpPr>
        <p:spPr>
          <a:xfrm flipH="1" flipV="1">
            <a:off x="398394" y="5865952"/>
            <a:ext cx="252122" cy="4880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C51FCAB6-1D1B-4A14-B648-3BBED0B804B4}"/>
              </a:ext>
            </a:extLst>
          </p:cNvPr>
          <p:cNvCxnSpPr>
            <a:cxnSpLocks/>
          </p:cNvCxnSpPr>
          <p:nvPr/>
        </p:nvCxnSpPr>
        <p:spPr>
          <a:xfrm flipH="1" flipV="1">
            <a:off x="642863" y="6337250"/>
            <a:ext cx="735421" cy="7825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83BBC85A-14A7-4275-ADC6-000B1399226F}"/>
              </a:ext>
            </a:extLst>
          </p:cNvPr>
          <p:cNvCxnSpPr>
            <a:cxnSpLocks/>
          </p:cNvCxnSpPr>
          <p:nvPr/>
        </p:nvCxnSpPr>
        <p:spPr>
          <a:xfrm flipH="1" flipV="1">
            <a:off x="1819532" y="6716640"/>
            <a:ext cx="922496" cy="6472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A35BF4FE-EAFF-447A-8D01-091037781E65}"/>
              </a:ext>
            </a:extLst>
          </p:cNvPr>
          <p:cNvCxnSpPr>
            <a:cxnSpLocks/>
          </p:cNvCxnSpPr>
          <p:nvPr/>
        </p:nvCxnSpPr>
        <p:spPr>
          <a:xfrm flipH="1" flipV="1">
            <a:off x="1817167" y="6410317"/>
            <a:ext cx="926083" cy="87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47E79A84-E5CF-4EB1-AD74-CC6D827506B9}"/>
              </a:ext>
            </a:extLst>
          </p:cNvPr>
          <p:cNvCxnSpPr>
            <a:cxnSpLocks/>
          </p:cNvCxnSpPr>
          <p:nvPr/>
        </p:nvCxnSpPr>
        <p:spPr>
          <a:xfrm flipH="1" flipV="1">
            <a:off x="3142010" y="6824376"/>
            <a:ext cx="1051893" cy="836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69CF0290-2DA9-4188-9D30-2A2F240AAC5A}"/>
              </a:ext>
            </a:extLst>
          </p:cNvPr>
          <p:cNvCxnSpPr>
            <a:cxnSpLocks/>
          </p:cNvCxnSpPr>
          <p:nvPr/>
        </p:nvCxnSpPr>
        <p:spPr>
          <a:xfrm flipH="1" flipV="1">
            <a:off x="3142010" y="6405140"/>
            <a:ext cx="1069859" cy="15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3" name="Rectangle 352">
            <a:extLst>
              <a:ext uri="{FF2B5EF4-FFF2-40B4-BE49-F238E27FC236}">
                <a16:creationId xmlns:a16="http://schemas.microsoft.com/office/drawing/2014/main" id="{539C3F53-E288-4DCE-98E3-E057E33AEF40}"/>
              </a:ext>
            </a:extLst>
          </p:cNvPr>
          <p:cNvSpPr/>
          <p:nvPr/>
        </p:nvSpPr>
        <p:spPr>
          <a:xfrm rot="5400000">
            <a:off x="2650921" y="6439583"/>
            <a:ext cx="570805" cy="3661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2964B6F5-AD30-4A1D-8893-82AE52370AD4}"/>
              </a:ext>
            </a:extLst>
          </p:cNvPr>
          <p:cNvCxnSpPr>
            <a:cxnSpLocks/>
          </p:cNvCxnSpPr>
          <p:nvPr/>
        </p:nvCxnSpPr>
        <p:spPr>
          <a:xfrm flipH="1" flipV="1">
            <a:off x="4494984" y="6931165"/>
            <a:ext cx="1131297" cy="8745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C8388856-3122-446D-8F8C-C1D2623DE162}"/>
              </a:ext>
            </a:extLst>
          </p:cNvPr>
          <p:cNvCxnSpPr>
            <a:cxnSpLocks/>
          </p:cNvCxnSpPr>
          <p:nvPr/>
        </p:nvCxnSpPr>
        <p:spPr>
          <a:xfrm flipV="1">
            <a:off x="4498049" y="6216782"/>
            <a:ext cx="0" cy="73557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E487A6DC-2E63-487C-896E-BB5D8336C79B}"/>
              </a:ext>
            </a:extLst>
          </p:cNvPr>
          <p:cNvCxnSpPr>
            <a:cxnSpLocks/>
          </p:cNvCxnSpPr>
          <p:nvPr/>
        </p:nvCxnSpPr>
        <p:spPr>
          <a:xfrm flipH="1" flipV="1">
            <a:off x="4496546" y="6238066"/>
            <a:ext cx="564299" cy="505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26E3FF03-09B3-4D94-B150-1DB2BFB129BB}"/>
              </a:ext>
            </a:extLst>
          </p:cNvPr>
          <p:cNvCxnSpPr>
            <a:cxnSpLocks/>
          </p:cNvCxnSpPr>
          <p:nvPr/>
        </p:nvCxnSpPr>
        <p:spPr>
          <a:xfrm>
            <a:off x="4498517" y="5747074"/>
            <a:ext cx="3544" cy="31024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8" name="Rectangle 357">
            <a:extLst>
              <a:ext uri="{FF2B5EF4-FFF2-40B4-BE49-F238E27FC236}">
                <a16:creationId xmlns:a16="http://schemas.microsoft.com/office/drawing/2014/main" id="{6F99237B-6955-4AE7-ADCA-BE098742D86D}"/>
              </a:ext>
            </a:extLst>
          </p:cNvPr>
          <p:cNvSpPr/>
          <p:nvPr/>
        </p:nvSpPr>
        <p:spPr>
          <a:xfrm>
            <a:off x="4311850" y="5668376"/>
            <a:ext cx="677414" cy="712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CF88DB2E-7625-4975-94D1-289E49D7AF75}"/>
              </a:ext>
            </a:extLst>
          </p:cNvPr>
          <p:cNvCxnSpPr>
            <a:cxnSpLocks/>
          </p:cNvCxnSpPr>
          <p:nvPr/>
        </p:nvCxnSpPr>
        <p:spPr>
          <a:xfrm flipH="1">
            <a:off x="4512288" y="5767040"/>
            <a:ext cx="48538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8" name="Arrow: Right 247">
            <a:extLst>
              <a:ext uri="{FF2B5EF4-FFF2-40B4-BE49-F238E27FC236}">
                <a16:creationId xmlns:a16="http://schemas.microsoft.com/office/drawing/2014/main" id="{A939A0D2-E775-4C82-8811-C0D367654826}"/>
              </a:ext>
            </a:extLst>
          </p:cNvPr>
          <p:cNvSpPr/>
          <p:nvPr/>
        </p:nvSpPr>
        <p:spPr>
          <a:xfrm rot="15503247">
            <a:off x="6658226" y="5685684"/>
            <a:ext cx="683928" cy="359962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Entrance</a:t>
            </a:r>
          </a:p>
        </p:txBody>
      </p:sp>
      <p:sp>
        <p:nvSpPr>
          <p:cNvPr id="252" name="Arrow: Right 251">
            <a:extLst>
              <a:ext uri="{FF2B5EF4-FFF2-40B4-BE49-F238E27FC236}">
                <a16:creationId xmlns:a16="http://schemas.microsoft.com/office/drawing/2014/main" id="{C505A280-9667-4316-B8AC-6836281607DF}"/>
              </a:ext>
            </a:extLst>
          </p:cNvPr>
          <p:cNvSpPr/>
          <p:nvPr/>
        </p:nvSpPr>
        <p:spPr>
          <a:xfrm rot="20838894">
            <a:off x="5972372" y="2146865"/>
            <a:ext cx="481262" cy="275793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GATE</a:t>
            </a:r>
          </a:p>
        </p:txBody>
      </p:sp>
      <p:sp>
        <p:nvSpPr>
          <p:cNvPr id="266" name="Arrow: Right 265">
            <a:extLst>
              <a:ext uri="{FF2B5EF4-FFF2-40B4-BE49-F238E27FC236}">
                <a16:creationId xmlns:a16="http://schemas.microsoft.com/office/drawing/2014/main" id="{9B8189B2-BDA7-4E75-9722-DB1AD5BC2383}"/>
              </a:ext>
            </a:extLst>
          </p:cNvPr>
          <p:cNvSpPr/>
          <p:nvPr/>
        </p:nvSpPr>
        <p:spPr>
          <a:xfrm rot="10186286" flipV="1">
            <a:off x="9093721" y="4133089"/>
            <a:ext cx="423871" cy="215946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>
                <a:solidFill>
                  <a:schemeClr val="bg1"/>
                </a:solidFill>
              </a:rPr>
              <a:t>GATE</a:t>
            </a:r>
          </a:p>
        </p:txBody>
      </p:sp>
      <p:sp>
        <p:nvSpPr>
          <p:cNvPr id="269" name="Arrow: Right 268">
            <a:extLst>
              <a:ext uri="{FF2B5EF4-FFF2-40B4-BE49-F238E27FC236}">
                <a16:creationId xmlns:a16="http://schemas.microsoft.com/office/drawing/2014/main" id="{0D20B0FE-1B34-4791-BE24-96734DC31EBA}"/>
              </a:ext>
            </a:extLst>
          </p:cNvPr>
          <p:cNvSpPr/>
          <p:nvPr/>
        </p:nvSpPr>
        <p:spPr>
          <a:xfrm rot="15670283">
            <a:off x="6475375" y="4646719"/>
            <a:ext cx="481262" cy="275793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>
                <a:solidFill>
                  <a:schemeClr val="bg1"/>
                </a:solidFill>
              </a:rPr>
              <a:t>ENTRY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A7FFDD-ABE8-4149-B746-36D9789AC57E}"/>
              </a:ext>
            </a:extLst>
          </p:cNvPr>
          <p:cNvSpPr/>
          <p:nvPr/>
        </p:nvSpPr>
        <p:spPr>
          <a:xfrm rot="20961581">
            <a:off x="6479248" y="1467664"/>
            <a:ext cx="646883" cy="315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PITCH 2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1C6D83D8-158A-4291-AFBD-059F0B320F6D}"/>
              </a:ext>
            </a:extLst>
          </p:cNvPr>
          <p:cNvSpPr/>
          <p:nvPr/>
        </p:nvSpPr>
        <p:spPr>
          <a:xfrm rot="20961581">
            <a:off x="6869588" y="3491708"/>
            <a:ext cx="646883" cy="315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PITCH 1</a:t>
            </a:r>
          </a:p>
        </p:txBody>
      </p:sp>
      <p:sp>
        <p:nvSpPr>
          <p:cNvPr id="238" name="Arrow: Right 237">
            <a:extLst>
              <a:ext uri="{FF2B5EF4-FFF2-40B4-BE49-F238E27FC236}">
                <a16:creationId xmlns:a16="http://schemas.microsoft.com/office/drawing/2014/main" id="{94E813FF-1EDE-49CD-BA82-6CDF2CCDD60E}"/>
              </a:ext>
            </a:extLst>
          </p:cNvPr>
          <p:cNvSpPr/>
          <p:nvPr/>
        </p:nvSpPr>
        <p:spPr>
          <a:xfrm rot="15670283">
            <a:off x="6163720" y="2606605"/>
            <a:ext cx="481262" cy="275793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>
                <a:solidFill>
                  <a:schemeClr val="bg1"/>
                </a:solidFill>
              </a:rPr>
              <a:t>ENTRY</a:t>
            </a:r>
          </a:p>
        </p:txBody>
      </p:sp>
      <p:sp>
        <p:nvSpPr>
          <p:cNvPr id="240" name="Arrow: Right 239">
            <a:extLst>
              <a:ext uri="{FF2B5EF4-FFF2-40B4-BE49-F238E27FC236}">
                <a16:creationId xmlns:a16="http://schemas.microsoft.com/office/drawing/2014/main" id="{CCBA2BFA-DEFA-433A-9F3A-53BA15749AF6}"/>
              </a:ext>
            </a:extLst>
          </p:cNvPr>
          <p:cNvSpPr/>
          <p:nvPr/>
        </p:nvSpPr>
        <p:spPr>
          <a:xfrm rot="15670283">
            <a:off x="6335138" y="3456037"/>
            <a:ext cx="481262" cy="275793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>
                <a:solidFill>
                  <a:schemeClr val="bg1"/>
                </a:solidFill>
              </a:rPr>
              <a:t>ENTRY</a:t>
            </a:r>
          </a:p>
        </p:txBody>
      </p:sp>
      <p:sp>
        <p:nvSpPr>
          <p:cNvPr id="241" name="Arrow: Right 240">
            <a:extLst>
              <a:ext uri="{FF2B5EF4-FFF2-40B4-BE49-F238E27FC236}">
                <a16:creationId xmlns:a16="http://schemas.microsoft.com/office/drawing/2014/main" id="{0F6D007C-067B-4945-9CC0-02052637632F}"/>
              </a:ext>
            </a:extLst>
          </p:cNvPr>
          <p:cNvSpPr/>
          <p:nvPr/>
        </p:nvSpPr>
        <p:spPr>
          <a:xfrm rot="4745739">
            <a:off x="9175745" y="3321727"/>
            <a:ext cx="547135" cy="221681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EXIT</a:t>
            </a:r>
          </a:p>
        </p:txBody>
      </p:sp>
      <p:sp>
        <p:nvSpPr>
          <p:cNvPr id="243" name="Arrow: Right 242">
            <a:extLst>
              <a:ext uri="{FF2B5EF4-FFF2-40B4-BE49-F238E27FC236}">
                <a16:creationId xmlns:a16="http://schemas.microsoft.com/office/drawing/2014/main" id="{ED37C7EB-4CBC-4837-B515-A402E377812A}"/>
              </a:ext>
            </a:extLst>
          </p:cNvPr>
          <p:cNvSpPr/>
          <p:nvPr/>
        </p:nvSpPr>
        <p:spPr>
          <a:xfrm rot="20889469" flipH="1">
            <a:off x="7927427" y="4321832"/>
            <a:ext cx="484928" cy="209810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EXIT</a:t>
            </a:r>
          </a:p>
        </p:txBody>
      </p:sp>
      <p:sp>
        <p:nvSpPr>
          <p:cNvPr id="244" name="Arrow: Right 243">
            <a:extLst>
              <a:ext uri="{FF2B5EF4-FFF2-40B4-BE49-F238E27FC236}">
                <a16:creationId xmlns:a16="http://schemas.microsoft.com/office/drawing/2014/main" id="{5CB4FD61-B1D7-4035-8C19-7953A1AB975D}"/>
              </a:ext>
            </a:extLst>
          </p:cNvPr>
          <p:cNvSpPr/>
          <p:nvPr/>
        </p:nvSpPr>
        <p:spPr>
          <a:xfrm rot="20838894">
            <a:off x="6486258" y="4127421"/>
            <a:ext cx="481262" cy="275793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GATE</a:t>
            </a:r>
          </a:p>
        </p:txBody>
      </p:sp>
      <p:sp>
        <p:nvSpPr>
          <p:cNvPr id="245" name="Arrow: Right 244">
            <a:extLst>
              <a:ext uri="{FF2B5EF4-FFF2-40B4-BE49-F238E27FC236}">
                <a16:creationId xmlns:a16="http://schemas.microsoft.com/office/drawing/2014/main" id="{BE0A1844-F2B9-4903-A276-A6EF60DDE7CC}"/>
              </a:ext>
            </a:extLst>
          </p:cNvPr>
          <p:cNvSpPr/>
          <p:nvPr/>
        </p:nvSpPr>
        <p:spPr>
          <a:xfrm rot="20838894">
            <a:off x="8833946" y="2952293"/>
            <a:ext cx="481262" cy="275793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GATE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4D22581-20E5-4757-A9E1-1DFBBF1A3F77}"/>
              </a:ext>
            </a:extLst>
          </p:cNvPr>
          <p:cNvCxnSpPr>
            <a:cxnSpLocks/>
            <a:stCxn id="10" idx="3"/>
          </p:cNvCxnSpPr>
          <p:nvPr/>
        </p:nvCxnSpPr>
        <p:spPr>
          <a:xfrm flipH="1" flipV="1">
            <a:off x="5295176" y="228746"/>
            <a:ext cx="1046294" cy="491360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Arrow: Right 228">
            <a:extLst>
              <a:ext uri="{FF2B5EF4-FFF2-40B4-BE49-F238E27FC236}">
                <a16:creationId xmlns:a16="http://schemas.microsoft.com/office/drawing/2014/main" id="{51762036-FC7E-44AF-B30C-2D605230828A}"/>
              </a:ext>
            </a:extLst>
          </p:cNvPr>
          <p:cNvSpPr/>
          <p:nvPr/>
        </p:nvSpPr>
        <p:spPr>
          <a:xfrm rot="20904088">
            <a:off x="1501272" y="1922960"/>
            <a:ext cx="4393345" cy="3339159"/>
          </a:xfrm>
          <a:prstGeom prst="rightArrow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C000"/>
                </a:solidFill>
              </a:rPr>
              <a:t>STAFF ONLY BEYOND THIS POINT </a:t>
            </a:r>
          </a:p>
        </p:txBody>
      </p:sp>
      <p:sp>
        <p:nvSpPr>
          <p:cNvPr id="270" name="Arrow: Right 269">
            <a:extLst>
              <a:ext uri="{FF2B5EF4-FFF2-40B4-BE49-F238E27FC236}">
                <a16:creationId xmlns:a16="http://schemas.microsoft.com/office/drawing/2014/main" id="{5861CEAE-63C6-4175-BF64-74C4CF035BD6}"/>
              </a:ext>
            </a:extLst>
          </p:cNvPr>
          <p:cNvSpPr/>
          <p:nvPr/>
        </p:nvSpPr>
        <p:spPr>
          <a:xfrm rot="15605591" flipH="1" flipV="1">
            <a:off x="6446437" y="5661499"/>
            <a:ext cx="484928" cy="235742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EXIT</a:t>
            </a:r>
          </a:p>
        </p:txBody>
      </p:sp>
      <p:sp>
        <p:nvSpPr>
          <p:cNvPr id="246" name="Arrow: Right 245">
            <a:extLst>
              <a:ext uri="{FF2B5EF4-FFF2-40B4-BE49-F238E27FC236}">
                <a16:creationId xmlns:a16="http://schemas.microsoft.com/office/drawing/2014/main" id="{75400EE0-907F-4730-8F68-19A2DA489314}"/>
              </a:ext>
            </a:extLst>
          </p:cNvPr>
          <p:cNvSpPr/>
          <p:nvPr/>
        </p:nvSpPr>
        <p:spPr>
          <a:xfrm rot="4877006">
            <a:off x="6101898" y="4467665"/>
            <a:ext cx="481262" cy="206239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GATE</a:t>
            </a:r>
          </a:p>
        </p:txBody>
      </p:sp>
      <p:sp>
        <p:nvSpPr>
          <p:cNvPr id="250" name="Arrow: Right 249">
            <a:extLst>
              <a:ext uri="{FF2B5EF4-FFF2-40B4-BE49-F238E27FC236}">
                <a16:creationId xmlns:a16="http://schemas.microsoft.com/office/drawing/2014/main" id="{8A3F43A7-C342-43B4-95FE-6FDE9DE463A5}"/>
              </a:ext>
            </a:extLst>
          </p:cNvPr>
          <p:cNvSpPr/>
          <p:nvPr/>
        </p:nvSpPr>
        <p:spPr>
          <a:xfrm rot="15605591" flipH="1" flipV="1">
            <a:off x="6170472" y="5060747"/>
            <a:ext cx="480429" cy="241581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EXIT</a:t>
            </a:r>
          </a:p>
        </p:txBody>
      </p:sp>
      <p:sp>
        <p:nvSpPr>
          <p:cNvPr id="254" name="Arrow: Right 253">
            <a:extLst>
              <a:ext uri="{FF2B5EF4-FFF2-40B4-BE49-F238E27FC236}">
                <a16:creationId xmlns:a16="http://schemas.microsoft.com/office/drawing/2014/main" id="{F1E8587C-E4FD-4CAB-8DBB-C43DE8B9B545}"/>
              </a:ext>
            </a:extLst>
          </p:cNvPr>
          <p:cNvSpPr/>
          <p:nvPr/>
        </p:nvSpPr>
        <p:spPr>
          <a:xfrm rot="20889469" flipH="1">
            <a:off x="6990427" y="4473028"/>
            <a:ext cx="484928" cy="209810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EXIT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3920</TotalTime>
  <Words>56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The City Academy Bristol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Eldean Johnson - CAB</cp:lastModifiedBy>
  <cp:revision>325</cp:revision>
  <cp:lastPrinted>2020-07-30T16:34:41Z</cp:lastPrinted>
  <dcterms:created xsi:type="dcterms:W3CDTF">2014-09-17T08:40:33Z</dcterms:created>
  <dcterms:modified xsi:type="dcterms:W3CDTF">2020-08-11T14:02:12Z</dcterms:modified>
</cp:coreProperties>
</file>